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8"/>
  </p:notesMasterIdLst>
  <p:sldIdLst>
    <p:sldId id="256" r:id="rId2"/>
    <p:sldId id="258" r:id="rId3"/>
    <p:sldId id="266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300" r:id="rId12"/>
    <p:sldId id="308" r:id="rId13"/>
    <p:sldId id="313" r:id="rId14"/>
    <p:sldId id="314" r:id="rId15"/>
    <p:sldId id="315" r:id="rId16"/>
    <p:sldId id="316" r:id="rId17"/>
    <p:sldId id="317" r:id="rId18"/>
    <p:sldId id="318" r:id="rId19"/>
    <p:sldId id="320" r:id="rId20"/>
    <p:sldId id="319" r:id="rId21"/>
    <p:sldId id="321" r:id="rId22"/>
    <p:sldId id="267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301" r:id="rId31"/>
    <p:sldId id="309" r:id="rId32"/>
    <p:sldId id="288" r:id="rId33"/>
    <p:sldId id="287" r:id="rId34"/>
    <p:sldId id="268" r:id="rId35"/>
    <p:sldId id="289" r:id="rId36"/>
    <p:sldId id="290" r:id="rId37"/>
    <p:sldId id="291" r:id="rId38"/>
    <p:sldId id="302" r:id="rId39"/>
    <p:sldId id="310" r:id="rId40"/>
    <p:sldId id="269" r:id="rId41"/>
    <p:sldId id="292" r:id="rId42"/>
    <p:sldId id="293" r:id="rId43"/>
    <p:sldId id="294" r:id="rId44"/>
    <p:sldId id="311" r:id="rId45"/>
    <p:sldId id="270" r:id="rId46"/>
    <p:sldId id="296" r:id="rId47"/>
    <p:sldId id="298" r:id="rId48"/>
    <p:sldId id="297" r:id="rId49"/>
    <p:sldId id="299" r:id="rId50"/>
    <p:sldId id="303" r:id="rId51"/>
    <p:sldId id="304" r:id="rId52"/>
    <p:sldId id="305" r:id="rId53"/>
    <p:sldId id="306" r:id="rId54"/>
    <p:sldId id="307" r:id="rId55"/>
    <p:sldId id="312" r:id="rId56"/>
    <p:sldId id="263" r:id="rId57"/>
  </p:sldIdLst>
  <p:sldSz cx="18288000" cy="10287000"/>
  <p:notesSz cx="6858000" cy="9144000"/>
  <p:embeddedFontLst>
    <p:embeddedFont>
      <p:font typeface="Exo 2 Medium" panose="020B0604020202020204" charset="-52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Exo 2 Medium Bold" panose="020B0604020202020204" charset="-52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15.11.2021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15.11.2021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56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982281"/>
            <a:ext cx="18288000" cy="2502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0"/>
              </a:lnSpc>
            </a:pPr>
            <a:r>
              <a:rPr lang="ru-RU" sz="13900" dirty="0" smtClean="0">
                <a:solidFill>
                  <a:srgbClr val="FF4647"/>
                </a:solidFill>
                <a:latin typeface="Exo 2 Medium Bold"/>
              </a:rPr>
              <a:t>Принцип Дирихле</a:t>
            </a:r>
            <a:endParaRPr lang="en-US" sz="13900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40344" y="7737060"/>
            <a:ext cx="3207312" cy="139919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8 кроликов посадили в 7 клеток. Докажите, что есть клетка, в которой оказалось по крайней мере 2 кролика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.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Идея: будем рассаживать кроликов по максимально возможному количеству в клетке, чтоб не было двух кроликов, иначе – нашли клетку, в которой 2 кролика, что нам и нужно!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993626"/>
            <a:ext cx="9754445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9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318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8 кроликов посадили в 7 клеток. Докажите, что есть клетка, в которой оказалось по крайней мере 2 кролика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.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Идея: будем рассаживать кроликов по максимально возможному количеству в клетке, чтоб не было двух кроликов, иначе – нашли клетку, в которой 2 кролика, что нам и нужно!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Одному места не хватило!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6227444"/>
            <a:ext cx="9754445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397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8 кроликов посадили в 7 клеток. Докажите, что есть клетка, в которой оказалось по крайней мере 2 кролика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.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Идея: будем рассаживать кроликов по максимально возможному количеству в клетке, чтоб не было двух кроликов, иначе – нашли клетку, в которой 2 кролика, что нам и нужно!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Одному места не хватило!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7 * 1 = 7 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&lt;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8, по принципу Дирихле найдется клетка, в которой хотя бы два кролика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6227444"/>
            <a:ext cx="9754445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1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16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кроликов посадили в </a:t>
            </a:r>
            <a:r>
              <a:rPr lang="en-US" sz="2400" spc="240" dirty="0">
                <a:solidFill>
                  <a:srgbClr val="383838"/>
                </a:solidFill>
                <a:latin typeface="Exo 2 Medium"/>
              </a:rPr>
              <a:t>5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клеток. Докажите, что есть клетка, в которой оказалось по крайней мере </a:t>
            </a:r>
            <a:r>
              <a:rPr lang="en-US" sz="2400" spc="240" dirty="0">
                <a:solidFill>
                  <a:srgbClr val="383838"/>
                </a:solidFill>
                <a:latin typeface="Exo 2 Medium"/>
              </a:rPr>
              <a:t>4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кролика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.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50673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en-US" sz="8000" u="none" dirty="0" smtClean="0">
                <a:solidFill>
                  <a:srgbClr val="FF4647"/>
                </a:solidFill>
                <a:latin typeface="Exo 2 Medium Bold"/>
              </a:rPr>
              <a:t>1</a:t>
            </a:r>
            <a:r>
              <a:rPr lang="en-US" sz="8000" dirty="0" smtClean="0">
                <a:solidFill>
                  <a:srgbClr val="FF4647"/>
                </a:solidFill>
                <a:latin typeface="Exo 2 Medium Bold"/>
              </a:rPr>
              <a:t>.2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324825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16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кроликов посадили в </a:t>
            </a:r>
            <a:r>
              <a:rPr lang="en-US" sz="2400" spc="240" dirty="0">
                <a:solidFill>
                  <a:srgbClr val="383838"/>
                </a:solidFill>
                <a:latin typeface="Exo 2 Medium"/>
              </a:rPr>
              <a:t>5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клеток. Докажите, что есть клетка, в которой оказалось по крайней мере </a:t>
            </a:r>
            <a:r>
              <a:rPr lang="en-US" sz="2400" spc="240" dirty="0">
                <a:solidFill>
                  <a:srgbClr val="383838"/>
                </a:solidFill>
                <a:latin typeface="Exo 2 Medium"/>
              </a:rPr>
              <a:t>4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кролика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.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50673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en-US" sz="8000" u="none" dirty="0" smtClean="0">
                <a:solidFill>
                  <a:srgbClr val="FF4647"/>
                </a:solidFill>
                <a:latin typeface="Exo 2 Medium Bold"/>
              </a:rPr>
              <a:t>1</a:t>
            </a:r>
            <a:r>
              <a:rPr lang="en-US" sz="8000" dirty="0" smtClean="0">
                <a:solidFill>
                  <a:srgbClr val="FF4647"/>
                </a:solidFill>
                <a:latin typeface="Exo 2 Medium Bold"/>
              </a:rPr>
              <a:t>.2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893418"/>
            <a:ext cx="9754445" cy="42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2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16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кроликов посадили в </a:t>
            </a:r>
            <a:r>
              <a:rPr lang="en-US" sz="2400" spc="240" dirty="0">
                <a:solidFill>
                  <a:srgbClr val="383838"/>
                </a:solidFill>
                <a:latin typeface="Exo 2 Medium"/>
              </a:rPr>
              <a:t>5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клеток. Докажите, что есть клетка, в которой оказалось по крайней мере </a:t>
            </a:r>
            <a:r>
              <a:rPr lang="en-US" sz="2400" spc="240" dirty="0">
                <a:solidFill>
                  <a:srgbClr val="383838"/>
                </a:solidFill>
                <a:latin typeface="Exo 2 Medium"/>
              </a:rPr>
              <a:t>4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кролика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.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50673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en-US" sz="8000" u="none" dirty="0" smtClean="0">
                <a:solidFill>
                  <a:srgbClr val="FF4647"/>
                </a:solidFill>
                <a:latin typeface="Exo 2 Medium Bold"/>
              </a:rPr>
              <a:t>1</a:t>
            </a:r>
            <a:r>
              <a:rPr lang="en-US" sz="8000" dirty="0" smtClean="0">
                <a:solidFill>
                  <a:srgbClr val="FF4647"/>
                </a:solidFill>
                <a:latin typeface="Exo 2 Medium Bold"/>
              </a:rPr>
              <a:t>.2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5542985"/>
            <a:ext cx="9754445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6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16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кроликов посадили в </a:t>
            </a:r>
            <a:r>
              <a:rPr lang="en-US" sz="2400" spc="240" dirty="0">
                <a:solidFill>
                  <a:srgbClr val="383838"/>
                </a:solidFill>
                <a:latin typeface="Exo 2 Medium"/>
              </a:rPr>
              <a:t>5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клеток. Докажите, что есть клетка, в которой оказалось по крайней мере </a:t>
            </a:r>
            <a:r>
              <a:rPr lang="en-US" sz="2400" spc="240" dirty="0">
                <a:solidFill>
                  <a:srgbClr val="383838"/>
                </a:solidFill>
                <a:latin typeface="Exo 2 Medium"/>
              </a:rPr>
              <a:t>4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кролика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.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50673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en-US" sz="8000" u="none" dirty="0" smtClean="0">
                <a:solidFill>
                  <a:srgbClr val="FF4647"/>
                </a:solidFill>
                <a:latin typeface="Exo 2 Medium Bold"/>
              </a:rPr>
              <a:t>1</a:t>
            </a:r>
            <a:r>
              <a:rPr lang="en-US" sz="8000" dirty="0" smtClean="0">
                <a:solidFill>
                  <a:srgbClr val="FF4647"/>
                </a:solidFill>
                <a:latin typeface="Exo 2 Medium Bold"/>
              </a:rPr>
              <a:t>.2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09" y="5673538"/>
            <a:ext cx="9480102" cy="40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2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16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кроликов посадили в </a:t>
            </a:r>
            <a:r>
              <a:rPr lang="en-US" sz="2400" spc="240" dirty="0">
                <a:solidFill>
                  <a:srgbClr val="383838"/>
                </a:solidFill>
                <a:latin typeface="Exo 2 Medium"/>
              </a:rPr>
              <a:t>5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клеток. Докажите, что есть клетка, в которой оказалось по крайней мере </a:t>
            </a:r>
            <a:r>
              <a:rPr lang="en-US" sz="2400" spc="240" dirty="0">
                <a:solidFill>
                  <a:srgbClr val="383838"/>
                </a:solidFill>
                <a:latin typeface="Exo 2 Medium"/>
              </a:rPr>
              <a:t>4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кролика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.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50673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en-US" sz="8000" u="none" dirty="0" smtClean="0">
                <a:solidFill>
                  <a:srgbClr val="FF4647"/>
                </a:solidFill>
                <a:latin typeface="Exo 2 Medium Bold"/>
              </a:rPr>
              <a:t>1</a:t>
            </a:r>
            <a:r>
              <a:rPr lang="en-US" sz="8000" dirty="0" smtClean="0">
                <a:solidFill>
                  <a:srgbClr val="FF4647"/>
                </a:solidFill>
                <a:latin typeface="Exo 2 Medium Bold"/>
              </a:rPr>
              <a:t>.2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89" y="5871877"/>
            <a:ext cx="9480102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2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16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кроликов посадили в </a:t>
            </a:r>
            <a:r>
              <a:rPr lang="en-US" sz="2400" spc="240" dirty="0">
                <a:solidFill>
                  <a:srgbClr val="383838"/>
                </a:solidFill>
                <a:latin typeface="Exo 2 Medium"/>
              </a:rPr>
              <a:t>5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клеток. Докажите, что есть клетка, в которой оказалось по крайней мере </a:t>
            </a:r>
            <a:r>
              <a:rPr lang="en-US" sz="2400" spc="240" dirty="0">
                <a:solidFill>
                  <a:srgbClr val="383838"/>
                </a:solidFill>
                <a:latin typeface="Exo 2 Medium"/>
              </a:rPr>
              <a:t>4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кролика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.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50673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en-US" sz="8000" u="none" dirty="0" smtClean="0">
                <a:solidFill>
                  <a:srgbClr val="FF4647"/>
                </a:solidFill>
                <a:latin typeface="Exo 2 Medium Bold"/>
              </a:rPr>
              <a:t>1</a:t>
            </a:r>
            <a:r>
              <a:rPr lang="en-US" sz="8000" dirty="0" smtClean="0">
                <a:solidFill>
                  <a:srgbClr val="FF4647"/>
                </a:solidFill>
                <a:latin typeface="Exo 2 Medium Bold"/>
              </a:rPr>
              <a:t>.2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59" y="6638355"/>
            <a:ext cx="9754445" cy="33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6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16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кроликов посадили в </a:t>
            </a:r>
            <a:r>
              <a:rPr lang="en-US" sz="2400" spc="240" dirty="0">
                <a:solidFill>
                  <a:srgbClr val="383838"/>
                </a:solidFill>
                <a:latin typeface="Exo 2 Medium"/>
              </a:rPr>
              <a:t>5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клеток. Докажите, что есть клетка, в которой оказалось по крайней мере </a:t>
            </a:r>
            <a:r>
              <a:rPr lang="en-US" sz="2400" spc="240" dirty="0">
                <a:solidFill>
                  <a:srgbClr val="383838"/>
                </a:solidFill>
                <a:latin typeface="Exo 2 Medium"/>
              </a:rPr>
              <a:t>4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кролика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.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50673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en-US" sz="8000" u="none" dirty="0" smtClean="0">
                <a:solidFill>
                  <a:srgbClr val="FF4647"/>
                </a:solidFill>
                <a:latin typeface="Exo 2 Medium Bold"/>
              </a:rPr>
              <a:t>1</a:t>
            </a:r>
            <a:r>
              <a:rPr lang="en-US" sz="8000" dirty="0" smtClean="0">
                <a:solidFill>
                  <a:srgbClr val="FF4647"/>
                </a:solidFill>
                <a:latin typeface="Exo 2 Medium Bold"/>
              </a:rPr>
              <a:t>.2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48" y="5620792"/>
            <a:ext cx="9754445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8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8 кроликов посадили в 7 клеток. Докажите, что есть клетка, в которой оказалось по крайней мере 2 кролика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.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16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кроликов посадили в </a:t>
            </a:r>
            <a:r>
              <a:rPr lang="en-US" sz="2400" spc="240" dirty="0">
                <a:solidFill>
                  <a:srgbClr val="383838"/>
                </a:solidFill>
                <a:latin typeface="Exo 2 Medium"/>
              </a:rPr>
              <a:t>5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клеток. Докажите, что есть клетка, в которой оказалось по крайней мере </a:t>
            </a:r>
            <a:r>
              <a:rPr lang="en-US" sz="2400" spc="240" dirty="0">
                <a:solidFill>
                  <a:srgbClr val="383838"/>
                </a:solidFill>
                <a:latin typeface="Exo 2 Medium"/>
              </a:rPr>
              <a:t>4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кролика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.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Одному кролику места не хватило!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50673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en-US" sz="8000" u="none" dirty="0" smtClean="0">
                <a:solidFill>
                  <a:srgbClr val="FF4647"/>
                </a:solidFill>
                <a:latin typeface="Exo 2 Medium Bold"/>
              </a:rPr>
              <a:t>1</a:t>
            </a:r>
            <a:r>
              <a:rPr lang="en-US" sz="8000" dirty="0" smtClean="0">
                <a:solidFill>
                  <a:srgbClr val="FF4647"/>
                </a:solidFill>
                <a:latin typeface="Exo 2 Medium Bold"/>
              </a:rPr>
              <a:t>.2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6177908"/>
            <a:ext cx="8641829" cy="31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6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16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кроликов посадили в </a:t>
            </a:r>
            <a:r>
              <a:rPr lang="en-US" sz="2400" spc="240" dirty="0">
                <a:solidFill>
                  <a:srgbClr val="383838"/>
                </a:solidFill>
                <a:latin typeface="Exo 2 Medium"/>
              </a:rPr>
              <a:t>5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клеток. Докажите, что есть клетка, в которой оказалось по крайней мере </a:t>
            </a:r>
            <a:r>
              <a:rPr lang="en-US" sz="2400" spc="240" dirty="0">
                <a:solidFill>
                  <a:srgbClr val="383838"/>
                </a:solidFill>
                <a:latin typeface="Exo 2 Medium"/>
              </a:rPr>
              <a:t>4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кролика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.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Одному кролику места не хватило!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5 * 3 = 15 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&lt; 16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, по принципу Дирихле найдется клетка, в которой хотя бы 4 кролика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50673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en-US" sz="8000" u="none" dirty="0" smtClean="0">
                <a:solidFill>
                  <a:srgbClr val="FF4647"/>
                </a:solidFill>
                <a:latin typeface="Exo 2 Medium Bold"/>
              </a:rPr>
              <a:t>1</a:t>
            </a:r>
            <a:r>
              <a:rPr lang="en-US" sz="8000" dirty="0" smtClean="0">
                <a:solidFill>
                  <a:srgbClr val="FF4647"/>
                </a:solidFill>
                <a:latin typeface="Exo 2 Medium Bold"/>
              </a:rPr>
              <a:t>.2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6177908"/>
            <a:ext cx="8641829" cy="31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 победу в математической игре команда из 4 человек получила 10 конфет. Дети поделили конфеты между собой, не разламывая их. Определите, верны ли следующие утверждения: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1) Кому-то досталось больше двух конфет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2) Кому-то досталось по крайней мере 3 конфеты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3) Каждому досталась хотя бы одна конфета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4043416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437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 победу в математической игре команда из 4 человек получила 10 конфет. Дети поделили конфеты между собой, не разламывая их. Определите, верны ли следующие утверждения: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1) Кому-то досталось больше двух конфет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2) Кому-то досталось по крайней мере 3 конфеты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3) Каждому досталась хотя бы одна конфета</a:t>
            </a: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Человек – клетка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Конфета – кролик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520378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437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 победу в математической игре команда из 4 человек получила 10 конфет. Дети поделили конфеты между собой, не разламывая их. Определите, верны ли следующие утверждения: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1) Кому-то досталось больше двух конфет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2) Кому-то досталось по крайней мере 3 конфеты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3) Каждому досталась хотя бы одна конфета</a:t>
            </a: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Человек – клетка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Конфета – кролик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210300"/>
            <a:ext cx="5806943" cy="18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99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437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 победу в математической игре команда из 4 человек получила 10 конфет. Дети поделили конфеты между собой, не разламывая их. Определите, верны ли следующие утверждения: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1) Кому-то досталось больше двух конфет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2) Кому-то досталось по крайней мере 3 конфеты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3) Каждому досталась хотя бы одна конфета</a:t>
            </a: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Человек – клетка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Конфета – кролик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10" y="5989798"/>
            <a:ext cx="9068586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97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437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 победу в математической игре команда из 4 человек получила 10 конфет. Дети поделили конфеты между собой, не разламывая их. Определите, верны ли следующие утверждения: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1) Кому-то досталось больше двух конфет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2) Кому-то досталось по крайней мере 3 конфеты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3) Каждому досталась хотя бы одна конфета</a:t>
            </a: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Человек – клетка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Конфета – кролик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5877490"/>
            <a:ext cx="7879763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57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437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 победу в математической игре команда из 4 человек получила 10 конфет. Дети поделили конфеты между собой, не разламывая их. Определите, верны ли следующие утверждения: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1) Кому-то досталось больше двух конфет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2) Кому-то досталось по крайней мере 3 конфеты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3) Каждому досталась хотя бы одна конфета</a:t>
            </a: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Человек – клетка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Конфета – кролик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12" y="6137754"/>
            <a:ext cx="6218459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82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437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 победу в математической игре команда из 4 человек получила 10 конфет. Дети поделили конфеты между собой, не разламывая их. Определите, верны ли следующие утверждения: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1) Кому-то досталось больше двух конфет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2) Кому-то досталось по крайней мере 3 конфеты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3) Каждому досталась хотя бы одна конфета</a:t>
            </a: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Человек – клетка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Конфета – кролик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389282"/>
            <a:ext cx="6477561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98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437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 победу в математической игре команда из 4 человек получила 10 конфет. Дети поделили конфеты между собой, не разламывая их. Определите, верны ли следующие утверждения: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1) Кому-то досталось больше двух конфет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2) Кому-то досталось по крайней мере 3 конфеты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3) Каждому досталась хотя бы одна конфета</a:t>
            </a: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Человек – клетка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Конфета – кролик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477429"/>
            <a:ext cx="5928874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86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8 кроликов посадили в 7 клеток. Докажите, что есть клетка, в которой оказалось по крайней мере 2 кролика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.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Идея: будем рассаживать кроликов по максимально возможному количеству в клетке, чтоб не было двух кроликов, иначе – нашли клетку, в которой 2 кролика, что нам и нужно!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600700"/>
            <a:ext cx="9754445" cy="19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3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437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 победу в математической игре команда из 4 человек получила 10 конфет. Дети поделили конфеты между собой, не разламывая их. Определите, верны ли следующие утверждения: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1) Кому-то досталось больше двух конфет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2) Кому-то досталось по крайней мере 3 конфеты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3) Каждому досталась хотя бы одна конфета</a:t>
            </a: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Человек – клетка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Конфета – кролик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Остались 2 лишние конфеты!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477429"/>
            <a:ext cx="5928874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75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556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 победу в математической игре команда из 4 человек получила 10 конфет. Дети поделили конфеты между собой, не разламывая их. Определите, верны ли следующие утверждения: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1) Кому-то досталось больше двух конфет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2) Кому-то досталось по крайней мере 3 конфеты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3) Каждому досталась хотя бы одна конфета</a:t>
            </a: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Человек – клетка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Конфета – кролик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Остались 2 лишние конфеты!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2 * 4 = 8 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&lt;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10, по принципу Дирихле найдется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Человек, получивший хотя бы 3 конфеты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3166" y="4638845"/>
            <a:ext cx="5928874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97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 победу в математической игре команда из 4 человек получила 10 конфет. Дети поделили конфеты между собой, не разламывая их. Определите, верны ли следующие утверждения: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1) Кому-то досталось больше двух конфет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2) Кому-то досталось по крайней мере 3 конфеты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3) Каждому досталась хотя бы одна конфета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6286500"/>
            <a:ext cx="5806943" cy="18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00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318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 победу в математической игре команда из 4 человек получила 10 конфет. Дети поделили конфеты между собой, не разламывая их. Определите, верны ли следующие утверждения: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1) Кому-то досталось больше двух конфет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2) Кому-то досталось по крайней мере 3 конфеты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3) Каждому досталась хотя бы одна конфета</a:t>
            </a: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Можно!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543296"/>
            <a:ext cx="8702794" cy="281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59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доме 20 квартир и 23 жителя. Докажите, что в какой-то квартире живут хотя бы 2 человека.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314705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доме 20 квартир и 23 жителя. Докажите, что в какой-то квартире живут хотя бы 2 человека.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Квартиры – клетки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Люди - кролики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2344417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доме 20 квартир и 23 жителя. Докажите, что в какой-то квартире живут хотя бы 2 человека.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Квартиры – клетки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Люди - кролики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513504"/>
            <a:ext cx="9754445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61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доме 20 квартир и 23 жителя. Докажите, что в какой-то квартире живут хотя бы 2 человека.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Квартиры – клетки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Люди - кролики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37" y="6019475"/>
            <a:ext cx="9754445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70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318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доме 20 квартир и 23 жителя. Докажите, что в какой-то квартире живут хотя бы 2 человека.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Квартиры – клетки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Люди – кролики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3 жителям не хватило квартиры!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37" y="6019475"/>
            <a:ext cx="9754445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7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397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доме 20 квартир и 23 жителя. Докажите, что в какой-то квартире живут хотя бы 2 человека.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Квартиры – клетки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Люди – кролики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3 жителям не хватило квартиры!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20 * 1 = 20 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&lt; 23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, по принципу Дирихле в какой-то квартире живут хотя бы два человека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37" y="6019475"/>
            <a:ext cx="9754445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17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8 кроликов посадили в 7 клеток. Докажите, что есть клетка, в которой оказалось по крайней мере 2 кролика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.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Идея: будем рассаживать кроликов по максимально возможному количеству в клетке, чтоб не было двух кроликов, иначе – нашли клетку, в которой 2 кролика, что нам и нужно!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5448300"/>
            <a:ext cx="9586791" cy="24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7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школе 442 школьника. Докажите, что либо есть класс, в котором хотя бы 22 ученика, либо в школе не меньше 22-х классов.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20298800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школе 442 школьника. Докажите, что либо есть класс, в котором хотя бы 22 ученика, либо в школе не меньше 22-х классов.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Классы – клетки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Ученики - кролики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2449221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2782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школе 442 школьника. Докажите, что либо есть класс, в котором хотя бы 22 ученика, либо в школе не меньше 22-х классов.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Классы – клетки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Ученики – кролики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Максимум 21 класс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6667500"/>
            <a:ext cx="9754445" cy="21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84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2782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школе 442 школьника. Докажите, что либо есть класс, в котором хотя бы 22 ученика, либо в школе не меньше 22-х классов.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Классы – клетки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Ученики – кролики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Максимум 21 класс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7032418"/>
            <a:ext cx="9754445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79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437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школе 442 школьника. Докажите, что либо есть класс, в котором хотя бы 22 ученика, либо в школе не меньше 22-х классов.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Классы – клетки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Ученики – кролики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Максимум 21 класс</a:t>
            </a:r>
          </a:p>
          <a:p>
            <a:pPr>
              <a:lnSpc>
                <a:spcPts val="3120"/>
              </a:lnSpc>
            </a:pPr>
            <a:endParaRPr lang="en-US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21 * 21 = 441 &lt; 442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, по принципу Дирихле в каком-то классе хотя бы 22 ученика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Получили: Либо у нас хотя бы 22 класса, либо есть класс, в котором хотя бы 22 ученика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7032418"/>
            <a:ext cx="9754445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78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классе 30 учеников. В диктанте Вова сделал 13 ошибок, а остальные – меньше. Докажите, что по крайней мере 3 ученика сделали одно и то же число ошибок.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5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446255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классе 30 учеников. В диктанте Вова сделал 13 ошибок, а остальные – меньше. Докажите, что по крайней мере 3 ученика сделали одно и то же число ошибок.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Количество ошибок – клетки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Ученики (Вову не считаем!) – кролики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5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693735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классе 30 учеников. В диктанте Вова сделал 13 ошибок, а остальные – меньше. Докажите, что по крайней мере 3 ученика сделали одно и то же число ошибок.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Количество ошибок – клетки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Ученики (Вову не считаем!) – кролики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5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47" y="6819900"/>
            <a:ext cx="9754445" cy="20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87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классе 30 учеников. В диктанте Вова сделал 13 ошибок, а остальные – меньше. Докажите, что по крайней мере 3 ученика сделали одно и то же число ошибок.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Количество ошибок – клетки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Ученики (Вову не считаем!) – кролики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5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7124700"/>
            <a:ext cx="9754445" cy="17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361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397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классе 30 учеников. В диктанте Вова сделал 13 ошибок, а остальные – меньше. Докажите, что по крайней мере 3 ученика сделали одно и то же число ошибок.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Количество ошибок – клетки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Ученики (Вову не считаем!) – кролики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2 * 13 = 26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26 + 1 = 27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27 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&lt;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29,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по принципу Дирихле у хотя бы 3 учеников одинаковое количество ошибок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5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784" y="7421072"/>
            <a:ext cx="9754445" cy="17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77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8 кроликов посадили в 7 клеток. Докажите, что есть клетка, в которой оказалось по крайней мере 2 кролика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.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Идея: будем рассаживать кроликов по максимально возможному количеству в клетке, чтоб не было двух кроликов, иначе – нашли клетку, в которой 2 кролика, что нам и нужно!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991100"/>
            <a:ext cx="9754445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классе 40 учеников. Найдется ли такой месяц в году, в котором отмечают свой день рождения не меньше чем 4 ученика этой школы?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6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5085285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классе 40 учеников. Найдется ли такой месяц в году, в котором отмечают свой день рождения не меньше чем 4 ученика этой школы?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Месяцы – клетки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Ученики - кролики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6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962308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классе 40 учеников. Найдется ли такой месяц в году, в котором отмечают свой день рождения не меньше чем 4 ученика этой школы?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Месяцы – клетки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Ученики - кролики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6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6819900"/>
            <a:ext cx="9754445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81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классе 40 учеников. Найдется ли такой месяц в году, в котором отмечают свой день рождения не меньше чем 4 ученика этой школы?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Месяцы – клетки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Ученики - кролики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6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59" y="7654909"/>
            <a:ext cx="9754445" cy="20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1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2782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классе 40 учеников. Найдется ли такой месяц в году, в котором отмечают свой день рождения не меньше чем 4 ученика этой школы?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Месяцы – клетки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Ученики – кролики</a:t>
            </a:r>
            <a:endParaRPr lang="en-US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en-US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каком-то месяце отмечают свой день рождения хотя бы 4 ученика!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6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59" y="7654909"/>
            <a:ext cx="9754445" cy="20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272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397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классе 40 учеников. Найдется ли такой месяц в году, в котором отмечают свой день рождения не меньше чем 4 ученика этой школы?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Месяцы – клетки</a:t>
            </a: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Ученики – кролики</a:t>
            </a:r>
            <a:endParaRPr lang="en-US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en-US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каком-то месяце отмечают свой день рождения хотя бы 4 ученика!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3 * 12 = 36 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&lt;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40, по принципу Дирихле в какой-то месяц день рождения хотя бы у 4 учеников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6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59" y="7654909"/>
            <a:ext cx="9754445" cy="20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893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881371"/>
            <a:ext cx="16230600" cy="12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64"/>
              </a:lnSpc>
              <a:spcBef>
                <a:spcPct val="0"/>
              </a:spcBef>
            </a:pPr>
            <a:r>
              <a:rPr lang="en-US" sz="13500" u="none">
                <a:solidFill>
                  <a:srgbClr val="FF4647"/>
                </a:solidFill>
                <a:latin typeface="Exo 2 Medium Bold"/>
              </a:rPr>
              <a:t>Остались вопросы?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628523"/>
            <a:ext cx="16230600" cy="53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600" spc="431">
                <a:solidFill>
                  <a:srgbClr val="383838"/>
                </a:solidFill>
                <a:latin typeface="Exo 2 Medium"/>
              </a:rPr>
              <a:t>Задавай сейчас/в комментариях/в беседе etc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8 кроликов посадили в 7 клеток. Докажите, что есть клетка, в которой оказалось по крайней мере 2 кролика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.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Идея: будем рассаживать кроликов по максимально возможному количеству в клетке, чтоб не было двух кроликов, иначе – нашли клетку, в которой 2 кролика, что нам и нужно!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676900"/>
            <a:ext cx="9754445" cy="18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4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8 кроликов посадили в 7 клеток. Докажите, что есть клетка, в которой оказалось по крайней мере 2 кролика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.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Идея: будем рассаживать кроликов по максимально возможному количеству в клетке, чтоб не было двух кроликов, иначе – нашли клетку, в которой 2 кролика, что нам и нужно!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78009"/>
            <a:ext cx="9495343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1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8 кроликов посадили в 7 клеток. Докажите, что есть клетка, в которой оказалось по крайней мере 2 кролика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.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Идея: будем рассаживать кроликов по максимально возможному количеству в клетке, чтоб не было двух кроликов, иначе – нашли клетку, в которой 2 кролика, что нам и нужно!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616" y="5260905"/>
            <a:ext cx="9556308" cy="15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8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8 кроликов посадили в 7 клеток. Докажите, что есть клетка, в которой оказалось по крайней мере 2 кролика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.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Идея: будем рассаживать кроликов по максимально возможному количеству в клетке, чтоб не было двух кроликов, иначе – нашли клетку, в которой 2 кролика, что нам и нужно!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658873"/>
            <a:ext cx="9754445" cy="21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7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2252</Words>
  <Application>Microsoft Office PowerPoint</Application>
  <PresentationFormat>Произвольный</PresentationFormat>
  <Paragraphs>282</Paragraphs>
  <Slides>56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1" baseType="lpstr">
      <vt:lpstr>Exo 2 Medium</vt:lpstr>
      <vt:lpstr>Arial</vt:lpstr>
      <vt:lpstr>Calibri</vt:lpstr>
      <vt:lpstr>Exo 2 Medium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 для Олмата</dc:title>
  <dc:creator>Дарья</dc:creator>
  <cp:lastModifiedBy>Дарья</cp:lastModifiedBy>
  <cp:revision>11</cp:revision>
  <dcterms:created xsi:type="dcterms:W3CDTF">2006-08-16T00:00:00Z</dcterms:created>
  <dcterms:modified xsi:type="dcterms:W3CDTF">2021-11-15T15:35:13Z</dcterms:modified>
  <dc:identifier>DAD6Q3u_Waw</dc:identifier>
</cp:coreProperties>
</file>